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9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70F6F4-AE0E-43C1-AB9D-2006138569C5}" v="49" dt="2024-01-30T09:09:50.2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220" autoAdjust="0"/>
  </p:normalViewPr>
  <p:slideViewPr>
    <p:cSldViewPr snapToGrid="0">
      <p:cViewPr varScale="1">
        <p:scale>
          <a:sx n="72" d="100"/>
          <a:sy n="72" d="100"/>
        </p:scale>
        <p:origin x="11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 Winter" userId="bc11da00e11a370d" providerId="LiveId" clId="{9B70F6F4-AE0E-43C1-AB9D-2006138569C5}"/>
    <pc:docChg chg="undo custSel addSld modSld">
      <pc:chgData name="W Winter" userId="bc11da00e11a370d" providerId="LiveId" clId="{9B70F6F4-AE0E-43C1-AB9D-2006138569C5}" dt="2024-01-31T09:35:16.998" v="163"/>
      <pc:docMkLst>
        <pc:docMk/>
      </pc:docMkLst>
      <pc:sldChg chg="addSp delSp modSp mod setBg addAnim delDesignElem">
        <pc:chgData name="W Winter" userId="bc11da00e11a370d" providerId="LiveId" clId="{9B70F6F4-AE0E-43C1-AB9D-2006138569C5}" dt="2024-01-25T08:53:33.503" v="103"/>
        <pc:sldMkLst>
          <pc:docMk/>
          <pc:sldMk cId="4194761188" sldId="256"/>
        </pc:sldMkLst>
        <pc:spChg chg="mod">
          <ac:chgData name="W Winter" userId="bc11da00e11a370d" providerId="LiveId" clId="{9B70F6F4-AE0E-43C1-AB9D-2006138569C5}" dt="2024-01-25T08:53:09.504" v="101" actId="26606"/>
          <ac:spMkLst>
            <pc:docMk/>
            <pc:sldMk cId="4194761188" sldId="256"/>
            <ac:spMk id="2" creationId="{AFD31732-7AFF-0783-A1EA-4644596DFF9B}"/>
          </ac:spMkLst>
        </pc:spChg>
        <pc:spChg chg="mod">
          <ac:chgData name="W Winter" userId="bc11da00e11a370d" providerId="LiveId" clId="{9B70F6F4-AE0E-43C1-AB9D-2006138569C5}" dt="2024-01-25T08:53:09.504" v="101" actId="26606"/>
          <ac:spMkLst>
            <pc:docMk/>
            <pc:sldMk cId="4194761188" sldId="256"/>
            <ac:spMk id="3" creationId="{A36EE61F-24F7-E1D9-DA37-956D38C75A33}"/>
          </ac:spMkLst>
        </pc:spChg>
        <pc:spChg chg="add del">
          <ac:chgData name="W Winter" userId="bc11da00e11a370d" providerId="LiveId" clId="{9B70F6F4-AE0E-43C1-AB9D-2006138569C5}" dt="2024-01-25T08:45:14.327" v="1" actId="26606"/>
          <ac:spMkLst>
            <pc:docMk/>
            <pc:sldMk cId="4194761188" sldId="256"/>
            <ac:spMk id="9" creationId="{C1DD1A8A-57D5-4A81-AD04-532B043C5611}"/>
          </ac:spMkLst>
        </pc:spChg>
        <pc:spChg chg="add del">
          <ac:chgData name="W Winter" userId="bc11da00e11a370d" providerId="LiveId" clId="{9B70F6F4-AE0E-43C1-AB9D-2006138569C5}" dt="2024-01-25T08:45:14.327" v="1" actId="26606"/>
          <ac:spMkLst>
            <pc:docMk/>
            <pc:sldMk cId="4194761188" sldId="256"/>
            <ac:spMk id="11" creationId="{007891EC-4501-44ED-A8C8-B11B6DB767AB}"/>
          </ac:spMkLst>
        </pc:spChg>
        <pc:spChg chg="add del">
          <ac:chgData name="W Winter" userId="bc11da00e11a370d" providerId="LiveId" clId="{9B70F6F4-AE0E-43C1-AB9D-2006138569C5}" dt="2024-01-25T08:46:06.769" v="16" actId="26606"/>
          <ac:spMkLst>
            <pc:docMk/>
            <pc:sldMk cId="4194761188" sldId="256"/>
            <ac:spMk id="13" creationId="{9B7AD9F6-8CE7-4299-8FC6-328F4DCD3FF9}"/>
          </ac:spMkLst>
        </pc:spChg>
        <pc:spChg chg="add del">
          <ac:chgData name="W Winter" userId="bc11da00e11a370d" providerId="LiveId" clId="{9B70F6F4-AE0E-43C1-AB9D-2006138569C5}" dt="2024-01-25T08:46:06.769" v="16" actId="26606"/>
          <ac:spMkLst>
            <pc:docMk/>
            <pc:sldMk cId="4194761188" sldId="256"/>
            <ac:spMk id="15" creationId="{F49775AF-8896-43EE-92C6-83497D6DC56F}"/>
          </ac:spMkLst>
        </pc:spChg>
        <pc:spChg chg="add del">
          <ac:chgData name="W Winter" userId="bc11da00e11a370d" providerId="LiveId" clId="{9B70F6F4-AE0E-43C1-AB9D-2006138569C5}" dt="2024-01-25T08:53:33.503" v="103"/>
          <ac:spMkLst>
            <pc:docMk/>
            <pc:sldMk cId="4194761188" sldId="256"/>
            <ac:spMk id="6150" creationId="{9B347087-DEE1-4F23-8486-A2690AA195E5}"/>
          </ac:spMkLst>
        </pc:spChg>
        <pc:spChg chg="add del">
          <ac:chgData name="W Winter" userId="bc11da00e11a370d" providerId="LiveId" clId="{9B70F6F4-AE0E-43C1-AB9D-2006138569C5}" dt="2024-01-25T08:53:33.503" v="103"/>
          <ac:spMkLst>
            <pc:docMk/>
            <pc:sldMk cId="4194761188" sldId="256"/>
            <ac:spMk id="6151" creationId="{44BB81AE-EE4A-4AA4-8941-104B6C943598}"/>
          </ac:spMkLst>
        </pc:spChg>
        <pc:spChg chg="add del">
          <ac:chgData name="W Winter" userId="bc11da00e11a370d" providerId="LiveId" clId="{9B70F6F4-AE0E-43C1-AB9D-2006138569C5}" dt="2024-01-25T08:46:03.100" v="11" actId="26606"/>
          <ac:spMkLst>
            <pc:docMk/>
            <pc:sldMk cId="4194761188" sldId="256"/>
            <ac:spMk id="6153" creationId="{22A397E7-BF60-45B2-84C7-B074B76C37A7}"/>
          </ac:spMkLst>
        </pc:spChg>
        <pc:spChg chg="add del">
          <ac:chgData name="W Winter" userId="bc11da00e11a370d" providerId="LiveId" clId="{9B70F6F4-AE0E-43C1-AB9D-2006138569C5}" dt="2024-01-25T08:53:33.503" v="103"/>
          <ac:spMkLst>
            <pc:docMk/>
            <pc:sldMk cId="4194761188" sldId="256"/>
            <ac:spMk id="6154" creationId="{AAA2202F-2A68-464D-8E53-CEBE9303D848}"/>
          </ac:spMkLst>
        </pc:spChg>
        <pc:spChg chg="add del">
          <ac:chgData name="W Winter" userId="bc11da00e11a370d" providerId="LiveId" clId="{9B70F6F4-AE0E-43C1-AB9D-2006138569C5}" dt="2024-01-25T08:46:03.100" v="11" actId="26606"/>
          <ac:spMkLst>
            <pc:docMk/>
            <pc:sldMk cId="4194761188" sldId="256"/>
            <ac:spMk id="6155" creationId="{890DEF05-784E-4B61-89E4-04C4ECF4E5A0}"/>
          </ac:spMkLst>
        </pc:spChg>
        <pc:spChg chg="add del">
          <ac:chgData name="W Winter" userId="bc11da00e11a370d" providerId="LiveId" clId="{9B70F6F4-AE0E-43C1-AB9D-2006138569C5}" dt="2024-01-25T08:46:05.260" v="13" actId="26606"/>
          <ac:spMkLst>
            <pc:docMk/>
            <pc:sldMk cId="4194761188" sldId="256"/>
            <ac:spMk id="6159" creationId="{FB5B0058-AF13-4859-B429-4EDDE2A26F7F}"/>
          </ac:spMkLst>
        </pc:spChg>
        <pc:spChg chg="add del">
          <ac:chgData name="W Winter" userId="bc11da00e11a370d" providerId="LiveId" clId="{9B70F6F4-AE0E-43C1-AB9D-2006138569C5}" dt="2024-01-25T08:46:05.260" v="13" actId="26606"/>
          <ac:spMkLst>
            <pc:docMk/>
            <pc:sldMk cId="4194761188" sldId="256"/>
            <ac:spMk id="6160" creationId="{D84C2E9E-0B5D-4B5F-9A1F-70EBDCE39034}"/>
          </ac:spMkLst>
        </pc:spChg>
        <pc:spChg chg="add del">
          <ac:chgData name="W Winter" userId="bc11da00e11a370d" providerId="LiveId" clId="{9B70F6F4-AE0E-43C1-AB9D-2006138569C5}" dt="2024-01-25T08:46:06.763" v="15" actId="26606"/>
          <ac:spMkLst>
            <pc:docMk/>
            <pc:sldMk cId="4194761188" sldId="256"/>
            <ac:spMk id="6162" creationId="{5964CBE2-084A-47DF-A704-CF5F6217B569}"/>
          </ac:spMkLst>
        </pc:spChg>
        <pc:spChg chg="add del">
          <ac:chgData name="W Winter" userId="bc11da00e11a370d" providerId="LiveId" clId="{9B70F6F4-AE0E-43C1-AB9D-2006138569C5}" dt="2024-01-25T08:46:06.763" v="15" actId="26606"/>
          <ac:spMkLst>
            <pc:docMk/>
            <pc:sldMk cId="4194761188" sldId="256"/>
            <ac:spMk id="6163" creationId="{686A5CBB-E03B-4019-8BCD-78975D39E48C}"/>
          </ac:spMkLst>
        </pc:spChg>
        <pc:spChg chg="add del">
          <ac:chgData name="W Winter" userId="bc11da00e11a370d" providerId="LiveId" clId="{9B70F6F4-AE0E-43C1-AB9D-2006138569C5}" dt="2024-01-25T08:46:06.763" v="15" actId="26606"/>
          <ac:spMkLst>
            <pc:docMk/>
            <pc:sldMk cId="4194761188" sldId="256"/>
            <ac:spMk id="6164" creationId="{94993204-9792-4E61-A83C-73D4379E2B1C}"/>
          </ac:spMkLst>
        </pc:spChg>
        <pc:spChg chg="add del">
          <ac:chgData name="W Winter" userId="bc11da00e11a370d" providerId="LiveId" clId="{9B70F6F4-AE0E-43C1-AB9D-2006138569C5}" dt="2024-01-25T08:47:59.731" v="57"/>
          <ac:spMkLst>
            <pc:docMk/>
            <pc:sldMk cId="4194761188" sldId="256"/>
            <ac:spMk id="6166" creationId="{FB5B0058-AF13-4859-B429-4EDDE2A26F7F}"/>
          </ac:spMkLst>
        </pc:spChg>
        <pc:spChg chg="add del">
          <ac:chgData name="W Winter" userId="bc11da00e11a370d" providerId="LiveId" clId="{9B70F6F4-AE0E-43C1-AB9D-2006138569C5}" dt="2024-01-25T08:47:59.731" v="57"/>
          <ac:spMkLst>
            <pc:docMk/>
            <pc:sldMk cId="4194761188" sldId="256"/>
            <ac:spMk id="6167" creationId="{D84C2E9E-0B5D-4B5F-9A1F-70EBDCE39034}"/>
          </ac:spMkLst>
        </pc:spChg>
        <pc:grpChg chg="add del">
          <ac:chgData name="W Winter" userId="bc11da00e11a370d" providerId="LiveId" clId="{9B70F6F4-AE0E-43C1-AB9D-2006138569C5}" dt="2024-01-25T08:53:33.503" v="103"/>
          <ac:grpSpMkLst>
            <pc:docMk/>
            <pc:sldMk cId="4194761188" sldId="256"/>
            <ac:grpSpMk id="6161" creationId="{5B129734-DF6D-46B8-A0E0-4F178B3AD2FC}"/>
          </ac:grpSpMkLst>
        </pc:grpChg>
        <pc:picChg chg="add del">
          <ac:chgData name="W Winter" userId="bc11da00e11a370d" providerId="LiveId" clId="{9B70F6F4-AE0E-43C1-AB9D-2006138569C5}" dt="2024-01-25T08:45:14.327" v="1" actId="26606"/>
          <ac:picMkLst>
            <pc:docMk/>
            <pc:sldMk cId="4194761188" sldId="256"/>
            <ac:picMk id="5" creationId="{879B3D28-1869-4926-F013-56F89A28D0B7}"/>
          </ac:picMkLst>
        </pc:picChg>
        <pc:picChg chg="add del mod">
          <ac:chgData name="W Winter" userId="bc11da00e11a370d" providerId="LiveId" clId="{9B70F6F4-AE0E-43C1-AB9D-2006138569C5}" dt="2024-01-25T08:45:51.393" v="7" actId="478"/>
          <ac:picMkLst>
            <pc:docMk/>
            <pc:sldMk cId="4194761188" sldId="256"/>
            <ac:picMk id="14" creationId="{0709812E-E3D8-9606-6358-70B222D710F6}"/>
          </ac:picMkLst>
        </pc:picChg>
        <pc:picChg chg="add del mod">
          <ac:chgData name="W Winter" userId="bc11da00e11a370d" providerId="LiveId" clId="{9B70F6F4-AE0E-43C1-AB9D-2006138569C5}" dt="2024-01-25T08:45:51.393" v="7" actId="478"/>
          <ac:picMkLst>
            <pc:docMk/>
            <pc:sldMk cId="4194761188" sldId="256"/>
            <ac:picMk id="6146" creationId="{D308B75B-01DD-6B28-426D-B1A4B81CF417}"/>
          </ac:picMkLst>
        </pc:picChg>
        <pc:picChg chg="add mod ord">
          <ac:chgData name="W Winter" userId="bc11da00e11a370d" providerId="LiveId" clId="{9B70F6F4-AE0E-43C1-AB9D-2006138569C5}" dt="2024-01-25T08:53:09.504" v="101" actId="26606"/>
          <ac:picMkLst>
            <pc:docMk/>
            <pc:sldMk cId="4194761188" sldId="256"/>
            <ac:picMk id="6148" creationId="{77743973-60A5-2843-1A3E-C859F2694AE6}"/>
          </ac:picMkLst>
        </pc:picChg>
        <pc:cxnChg chg="add del">
          <ac:chgData name="W Winter" userId="bc11da00e11a370d" providerId="LiveId" clId="{9B70F6F4-AE0E-43C1-AB9D-2006138569C5}" dt="2024-01-25T08:53:33.503" v="103"/>
          <ac:cxnSpMkLst>
            <pc:docMk/>
            <pc:sldMk cId="4194761188" sldId="256"/>
            <ac:cxnSpMk id="6152" creationId="{4AA791FC-1AEF-4561-93B5-6B9E981BBB74}"/>
          </ac:cxnSpMkLst>
        </pc:cxnChg>
        <pc:cxnChg chg="add del">
          <ac:chgData name="W Winter" userId="bc11da00e11a370d" providerId="LiveId" clId="{9B70F6F4-AE0E-43C1-AB9D-2006138569C5}" dt="2024-01-25T08:46:03.100" v="11" actId="26606"/>
          <ac:cxnSpMkLst>
            <pc:docMk/>
            <pc:sldMk cId="4194761188" sldId="256"/>
            <ac:cxnSpMk id="6157" creationId="{C41BAEC7-F7B0-4224-8B18-8F74B7D87F0B}"/>
          </ac:cxnSpMkLst>
        </pc:cxnChg>
      </pc:sldChg>
      <pc:sldChg chg="addSp delSp modSp mod setBg setClrOvrMap delDesignElem">
        <pc:chgData name="W Winter" userId="bc11da00e11a370d" providerId="LiveId" clId="{9B70F6F4-AE0E-43C1-AB9D-2006138569C5}" dt="2024-01-25T08:53:57.269" v="108" actId="26606"/>
        <pc:sldMkLst>
          <pc:docMk/>
          <pc:sldMk cId="2729965879" sldId="257"/>
        </pc:sldMkLst>
        <pc:spChg chg="mod">
          <ac:chgData name="W Winter" userId="bc11da00e11a370d" providerId="LiveId" clId="{9B70F6F4-AE0E-43C1-AB9D-2006138569C5}" dt="2024-01-25T08:53:57.269" v="108" actId="26606"/>
          <ac:spMkLst>
            <pc:docMk/>
            <pc:sldMk cId="2729965879" sldId="257"/>
            <ac:spMk id="2" creationId="{21BC801D-8371-501C-8286-F050B18CC437}"/>
          </ac:spMkLst>
        </pc:spChg>
        <pc:spChg chg="mod">
          <ac:chgData name="W Winter" userId="bc11da00e11a370d" providerId="LiveId" clId="{9B70F6F4-AE0E-43C1-AB9D-2006138569C5}" dt="2024-01-25T08:53:57.269" v="108" actId="26606"/>
          <ac:spMkLst>
            <pc:docMk/>
            <pc:sldMk cId="2729965879" sldId="257"/>
            <ac:spMk id="3" creationId="{642CF66F-949A-6045-1DDE-835D4F5AB4A2}"/>
          </ac:spMkLst>
        </pc:spChg>
        <pc:spChg chg="add del">
          <ac:chgData name="W Winter" userId="bc11da00e11a370d" providerId="LiveId" clId="{9B70F6F4-AE0E-43C1-AB9D-2006138569C5}" dt="2024-01-25T08:46:21.859" v="22" actId="26606"/>
          <ac:spMkLst>
            <pc:docMk/>
            <pc:sldMk cId="2729965879" sldId="257"/>
            <ac:spMk id="8" creationId="{E8A8EAB8-D2FF-444D-B34B-7D32F106AD0E}"/>
          </ac:spMkLst>
        </pc:spChg>
        <pc:spChg chg="add del">
          <ac:chgData name="W Winter" userId="bc11da00e11a370d" providerId="LiveId" clId="{9B70F6F4-AE0E-43C1-AB9D-2006138569C5}" dt="2024-01-25T08:46:14.695" v="18" actId="26606"/>
          <ac:spMkLst>
            <pc:docMk/>
            <pc:sldMk cId="2729965879" sldId="257"/>
            <ac:spMk id="9" creationId="{9F7D5CDA-D291-4307-BF55-1381FED29634}"/>
          </ac:spMkLst>
        </pc:spChg>
        <pc:spChg chg="add del">
          <ac:chgData name="W Winter" userId="bc11da00e11a370d" providerId="LiveId" clId="{9B70F6F4-AE0E-43C1-AB9D-2006138569C5}" dt="2024-01-25T08:46:22.615" v="24" actId="26606"/>
          <ac:spMkLst>
            <pc:docMk/>
            <pc:sldMk cId="2729965879" sldId="257"/>
            <ac:spMk id="18" creationId="{A7AE9375-4664-4DB2-922D-2782A6E439AC}"/>
          </ac:spMkLst>
        </pc:spChg>
        <pc:spChg chg="add del">
          <ac:chgData name="W Winter" userId="bc11da00e11a370d" providerId="LiveId" clId="{9B70F6F4-AE0E-43C1-AB9D-2006138569C5}" dt="2024-01-25T08:46:22.615" v="24" actId="26606"/>
          <ac:spMkLst>
            <pc:docMk/>
            <pc:sldMk cId="2729965879" sldId="257"/>
            <ac:spMk id="19" creationId="{9DD005C1-8C51-42D6-9BEE-B9B83849743D}"/>
          </ac:spMkLst>
        </pc:spChg>
        <pc:spChg chg="add del">
          <ac:chgData name="W Winter" userId="bc11da00e11a370d" providerId="LiveId" clId="{9B70F6F4-AE0E-43C1-AB9D-2006138569C5}" dt="2024-01-25T08:46:23.379" v="26" actId="26606"/>
          <ac:spMkLst>
            <pc:docMk/>
            <pc:sldMk cId="2729965879" sldId="257"/>
            <ac:spMk id="21" creationId="{E8A8EAB8-D2FF-444D-B34B-7D32F106AD0E}"/>
          </ac:spMkLst>
        </pc:spChg>
        <pc:spChg chg="add del">
          <ac:chgData name="W Winter" userId="bc11da00e11a370d" providerId="LiveId" clId="{9B70F6F4-AE0E-43C1-AB9D-2006138569C5}" dt="2024-01-25T08:46:27.822" v="30" actId="26606"/>
          <ac:spMkLst>
            <pc:docMk/>
            <pc:sldMk cId="2729965879" sldId="257"/>
            <ac:spMk id="28" creationId="{A7AE9375-4664-4DB2-922D-2782A6E439AC}"/>
          </ac:spMkLst>
        </pc:spChg>
        <pc:spChg chg="add del">
          <ac:chgData name="W Winter" userId="bc11da00e11a370d" providerId="LiveId" clId="{9B70F6F4-AE0E-43C1-AB9D-2006138569C5}" dt="2024-01-25T08:46:27.822" v="30" actId="26606"/>
          <ac:spMkLst>
            <pc:docMk/>
            <pc:sldMk cId="2729965879" sldId="257"/>
            <ac:spMk id="29" creationId="{C2C57604-0CFD-4023-B9BD-107166A25317}"/>
          </ac:spMkLst>
        </pc:spChg>
        <pc:spChg chg="add del">
          <ac:chgData name="W Winter" userId="bc11da00e11a370d" providerId="LiveId" clId="{9B70F6F4-AE0E-43C1-AB9D-2006138569C5}" dt="2024-01-25T08:53:55.723" v="105" actId="26606"/>
          <ac:spMkLst>
            <pc:docMk/>
            <pc:sldMk cId="2729965879" sldId="257"/>
            <ac:spMk id="37" creationId="{A440FBE6-72B7-43D4-A8EB-FDBC35FE56C6}"/>
          </ac:spMkLst>
        </pc:spChg>
        <pc:spChg chg="add">
          <ac:chgData name="W Winter" userId="bc11da00e11a370d" providerId="LiveId" clId="{9B70F6F4-AE0E-43C1-AB9D-2006138569C5}" dt="2024-01-25T08:53:57.269" v="108" actId="26606"/>
          <ac:spMkLst>
            <pc:docMk/>
            <pc:sldMk cId="2729965879" sldId="257"/>
            <ac:spMk id="41" creationId="{F3838012-22B6-4303-8F29-04E1419B3A57}"/>
          </ac:spMkLst>
        </pc:spChg>
        <pc:spChg chg="add del">
          <ac:chgData name="W Winter" userId="bc11da00e11a370d" providerId="LiveId" clId="{9B70F6F4-AE0E-43C1-AB9D-2006138569C5}" dt="2024-01-25T08:53:57.227" v="107" actId="26606"/>
          <ac:spMkLst>
            <pc:docMk/>
            <pc:sldMk cId="2729965879" sldId="257"/>
            <ac:spMk id="48" creationId="{8243CDD5-F82E-454F-8486-578A477A8670}"/>
          </ac:spMkLst>
        </pc:spChg>
        <pc:spChg chg="add del">
          <ac:chgData name="W Winter" userId="bc11da00e11a370d" providerId="LiveId" clId="{9B70F6F4-AE0E-43C1-AB9D-2006138569C5}" dt="2024-01-25T08:53:57.227" v="107" actId="26606"/>
          <ac:spMkLst>
            <pc:docMk/>
            <pc:sldMk cId="2729965879" sldId="257"/>
            <ac:spMk id="49" creationId="{125408EF-EA7D-413B-B27F-B1FCD06FAC6D}"/>
          </ac:spMkLst>
        </pc:spChg>
        <pc:spChg chg="add">
          <ac:chgData name="W Winter" userId="bc11da00e11a370d" providerId="LiveId" clId="{9B70F6F4-AE0E-43C1-AB9D-2006138569C5}" dt="2024-01-25T08:53:57.269" v="108" actId="26606"/>
          <ac:spMkLst>
            <pc:docMk/>
            <pc:sldMk cId="2729965879" sldId="257"/>
            <ac:spMk id="53" creationId="{0B78BE18-6882-4FAA-BC8C-CA216E963816}"/>
          </ac:spMkLst>
        </pc:spChg>
        <pc:spChg chg="add">
          <ac:chgData name="W Winter" userId="bc11da00e11a370d" providerId="LiveId" clId="{9B70F6F4-AE0E-43C1-AB9D-2006138569C5}" dt="2024-01-25T08:53:57.269" v="108" actId="26606"/>
          <ac:spMkLst>
            <pc:docMk/>
            <pc:sldMk cId="2729965879" sldId="257"/>
            <ac:spMk id="54" creationId="{1A34F12D-8C0F-46CA-9F4A-D56193C37E3A}"/>
          </ac:spMkLst>
        </pc:spChg>
        <pc:grpChg chg="add del">
          <ac:chgData name="W Winter" userId="bc11da00e11a370d" providerId="LiveId" clId="{9B70F6F4-AE0E-43C1-AB9D-2006138569C5}" dt="2024-01-25T08:46:21.007" v="20" actId="26606"/>
          <ac:grpSpMkLst>
            <pc:docMk/>
            <pc:sldMk cId="2729965879" sldId="257"/>
            <ac:grpSpMk id="13" creationId="{5EFBDE31-BB3E-6CFC-23CD-B5976DA38438}"/>
          </ac:grpSpMkLst>
        </pc:grpChg>
        <pc:grpChg chg="add del">
          <ac:chgData name="W Winter" userId="bc11da00e11a370d" providerId="LiveId" clId="{9B70F6F4-AE0E-43C1-AB9D-2006138569C5}" dt="2024-01-25T08:53:55.723" v="105" actId="26606"/>
          <ac:grpSpMkLst>
            <pc:docMk/>
            <pc:sldMk cId="2729965879" sldId="257"/>
            <ac:grpSpMk id="39" creationId="{647B8492-BC4D-4046-B35A-C38E03494068}"/>
          </ac:grpSpMkLst>
        </pc:grpChg>
        <pc:grpChg chg="add del">
          <ac:chgData name="W Winter" userId="bc11da00e11a370d" providerId="LiveId" clId="{9B70F6F4-AE0E-43C1-AB9D-2006138569C5}" dt="2024-01-25T08:53:57.227" v="107" actId="26606"/>
          <ac:grpSpMkLst>
            <pc:docMk/>
            <pc:sldMk cId="2729965879" sldId="257"/>
            <ac:grpSpMk id="43" creationId="{9CA11A81-0344-4F96-8A6F-BBBB25E6E964}"/>
          </ac:grpSpMkLst>
        </pc:grpChg>
        <pc:grpChg chg="add">
          <ac:chgData name="W Winter" userId="bc11da00e11a370d" providerId="LiveId" clId="{9B70F6F4-AE0E-43C1-AB9D-2006138569C5}" dt="2024-01-25T08:53:57.269" v="108" actId="26606"/>
          <ac:grpSpMkLst>
            <pc:docMk/>
            <pc:sldMk cId="2729965879" sldId="257"/>
            <ac:grpSpMk id="56" creationId="{F03F5A17-2CE9-4ADD-9FAF-C1A0BB39CD0A}"/>
          </ac:grpSpMkLst>
        </pc:grpChg>
        <pc:picChg chg="add del">
          <ac:chgData name="W Winter" userId="bc11da00e11a370d" providerId="LiveId" clId="{9B70F6F4-AE0E-43C1-AB9D-2006138569C5}" dt="2024-01-25T08:46:14.695" v="18" actId="26606"/>
          <ac:picMkLst>
            <pc:docMk/>
            <pc:sldMk cId="2729965879" sldId="257"/>
            <ac:picMk id="5" creationId="{92B04519-BA3B-D0F1-3C6F-590D1A50DAF2}"/>
          </ac:picMkLst>
        </pc:picChg>
        <pc:picChg chg="add del">
          <ac:chgData name="W Winter" userId="bc11da00e11a370d" providerId="LiveId" clId="{9B70F6F4-AE0E-43C1-AB9D-2006138569C5}" dt="2024-01-25T08:46:21.007" v="20" actId="26606"/>
          <ac:picMkLst>
            <pc:docMk/>
            <pc:sldMk cId="2729965879" sldId="257"/>
            <ac:picMk id="12" creationId="{AB313BBA-E592-59A8-6807-2C4456E768A6}"/>
          </ac:picMkLst>
        </pc:picChg>
        <pc:picChg chg="add del">
          <ac:chgData name="W Winter" userId="bc11da00e11a370d" providerId="LiveId" clId="{9B70F6F4-AE0E-43C1-AB9D-2006138569C5}" dt="2024-01-25T08:46:24.402" v="28" actId="26606"/>
          <ac:picMkLst>
            <pc:docMk/>
            <pc:sldMk cId="2729965879" sldId="257"/>
            <ac:picMk id="26" creationId="{DBC3A36C-4F95-D865-6DD0-FE6CCF53FE9F}"/>
          </ac:picMkLst>
        </pc:picChg>
        <pc:picChg chg="add mod ord">
          <ac:chgData name="W Winter" userId="bc11da00e11a370d" providerId="LiveId" clId="{9B70F6F4-AE0E-43C1-AB9D-2006138569C5}" dt="2024-01-25T08:53:57.269" v="108" actId="26606"/>
          <ac:picMkLst>
            <pc:docMk/>
            <pc:sldMk cId="2729965879" sldId="257"/>
            <ac:picMk id="32" creationId="{C2458AC2-8A89-1C41-5E29-C28222ED9198}"/>
          </ac:picMkLst>
        </pc:picChg>
        <pc:cxnChg chg="add del">
          <ac:chgData name="W Winter" userId="bc11da00e11a370d" providerId="LiveId" clId="{9B70F6F4-AE0E-43C1-AB9D-2006138569C5}" dt="2024-01-25T08:46:22.615" v="24" actId="26606"/>
          <ac:cxnSpMkLst>
            <pc:docMk/>
            <pc:sldMk cId="2729965879" sldId="257"/>
            <ac:cxnSpMk id="10" creationId="{EE504C98-6397-41C1-A8D8-2D9C4ED307E0}"/>
          </ac:cxnSpMkLst>
        </pc:cxnChg>
        <pc:cxnChg chg="add del">
          <ac:chgData name="W Winter" userId="bc11da00e11a370d" providerId="LiveId" clId="{9B70F6F4-AE0E-43C1-AB9D-2006138569C5}" dt="2024-01-25T08:46:21.859" v="22" actId="26606"/>
          <ac:cxnSpMkLst>
            <pc:docMk/>
            <pc:sldMk cId="2729965879" sldId="257"/>
            <ac:cxnSpMk id="15" creationId="{067633D1-6EE6-4118-B9F0-B363477BEE7A}"/>
          </ac:cxnSpMkLst>
        </pc:cxnChg>
        <pc:cxnChg chg="add del">
          <ac:chgData name="W Winter" userId="bc11da00e11a370d" providerId="LiveId" clId="{9B70F6F4-AE0E-43C1-AB9D-2006138569C5}" dt="2024-01-25T08:46:21.859" v="22" actId="26606"/>
          <ac:cxnSpMkLst>
            <pc:docMk/>
            <pc:sldMk cId="2729965879" sldId="257"/>
            <ac:cxnSpMk id="16" creationId="{4AD7FFC6-42A9-49CB-B5E9-B3F6B038331B}"/>
          </ac:cxnSpMkLst>
        </pc:cxnChg>
        <pc:cxnChg chg="add del">
          <ac:chgData name="W Winter" userId="bc11da00e11a370d" providerId="LiveId" clId="{9B70F6F4-AE0E-43C1-AB9D-2006138569C5}" dt="2024-01-25T08:46:23.379" v="26" actId="26606"/>
          <ac:cxnSpMkLst>
            <pc:docMk/>
            <pc:sldMk cId="2729965879" sldId="257"/>
            <ac:cxnSpMk id="22" creationId="{067633D1-6EE6-4118-B9F0-B363477BEE7A}"/>
          </ac:cxnSpMkLst>
        </pc:cxnChg>
        <pc:cxnChg chg="add del">
          <ac:chgData name="W Winter" userId="bc11da00e11a370d" providerId="LiveId" clId="{9B70F6F4-AE0E-43C1-AB9D-2006138569C5}" dt="2024-01-25T08:46:23.379" v="26" actId="26606"/>
          <ac:cxnSpMkLst>
            <pc:docMk/>
            <pc:sldMk cId="2729965879" sldId="257"/>
            <ac:cxnSpMk id="23" creationId="{4AD7FFC6-42A9-49CB-B5E9-B3F6B038331B}"/>
          </ac:cxnSpMkLst>
        </pc:cxnChg>
        <pc:cxnChg chg="add del">
          <ac:chgData name="W Winter" userId="bc11da00e11a370d" providerId="LiveId" clId="{9B70F6F4-AE0E-43C1-AB9D-2006138569C5}" dt="2024-01-25T08:46:24.402" v="28" actId="26606"/>
          <ac:cxnSpMkLst>
            <pc:docMk/>
            <pc:sldMk cId="2729965879" sldId="257"/>
            <ac:cxnSpMk id="25" creationId="{37C77032-C865-6057-7D7A-E2743CFA20F9}"/>
          </ac:cxnSpMkLst>
        </pc:cxnChg>
        <pc:cxnChg chg="add del">
          <ac:chgData name="W Winter" userId="bc11da00e11a370d" providerId="LiveId" clId="{9B70F6F4-AE0E-43C1-AB9D-2006138569C5}" dt="2024-01-25T08:47:59.731" v="57"/>
          <ac:cxnSpMkLst>
            <pc:docMk/>
            <pc:sldMk cId="2729965879" sldId="257"/>
            <ac:cxnSpMk id="31" creationId="{1503BFE4-729B-D9D0-C17B-501E6AF1127A}"/>
          </ac:cxnSpMkLst>
        </pc:cxnChg>
        <pc:cxnChg chg="add del">
          <ac:chgData name="W Winter" userId="bc11da00e11a370d" providerId="LiveId" clId="{9B70F6F4-AE0E-43C1-AB9D-2006138569C5}" dt="2024-01-25T08:53:55.723" v="105" actId="26606"/>
          <ac:cxnSpMkLst>
            <pc:docMk/>
            <pc:sldMk cId="2729965879" sldId="257"/>
            <ac:cxnSpMk id="45" creationId="{16652DC1-CA18-4263-AC06-BAB0B05EC783}"/>
          </ac:cxnSpMkLst>
        </pc:cxnChg>
        <pc:cxnChg chg="add del">
          <ac:chgData name="W Winter" userId="bc11da00e11a370d" providerId="LiveId" clId="{9B70F6F4-AE0E-43C1-AB9D-2006138569C5}" dt="2024-01-25T08:53:57.227" v="107" actId="26606"/>
          <ac:cxnSpMkLst>
            <pc:docMk/>
            <pc:sldMk cId="2729965879" sldId="257"/>
            <ac:cxnSpMk id="50" creationId="{98C14DAD-9B93-4225-B89C-5D0B5BD3A2E0}"/>
          </ac:cxnSpMkLst>
        </pc:cxnChg>
        <pc:cxnChg chg="add">
          <ac:chgData name="W Winter" userId="bc11da00e11a370d" providerId="LiveId" clId="{9B70F6F4-AE0E-43C1-AB9D-2006138569C5}" dt="2024-01-25T08:53:57.269" v="108" actId="26606"/>
          <ac:cxnSpMkLst>
            <pc:docMk/>
            <pc:sldMk cId="2729965879" sldId="257"/>
            <ac:cxnSpMk id="55" creationId="{AB061FF5-9F81-427C-8DA5-3989395517FB}"/>
          </ac:cxnSpMkLst>
        </pc:cxnChg>
      </pc:sldChg>
      <pc:sldChg chg="addSp delSp modSp mod setBg setClrOvrMap delDesignElem">
        <pc:chgData name="W Winter" userId="bc11da00e11a370d" providerId="LiveId" clId="{9B70F6F4-AE0E-43C1-AB9D-2006138569C5}" dt="2024-01-25T08:54:27.797" v="113" actId="26606"/>
        <pc:sldMkLst>
          <pc:docMk/>
          <pc:sldMk cId="2950680406" sldId="258"/>
        </pc:sldMkLst>
        <pc:spChg chg="mod">
          <ac:chgData name="W Winter" userId="bc11da00e11a370d" providerId="LiveId" clId="{9B70F6F4-AE0E-43C1-AB9D-2006138569C5}" dt="2024-01-25T08:54:27.797" v="113" actId="26606"/>
          <ac:spMkLst>
            <pc:docMk/>
            <pc:sldMk cId="2950680406" sldId="258"/>
            <ac:spMk id="2" creationId="{18876FD4-08AF-357A-4C98-D9E377544E0B}"/>
          </ac:spMkLst>
        </pc:spChg>
        <pc:spChg chg="mod ord">
          <ac:chgData name="W Winter" userId="bc11da00e11a370d" providerId="LiveId" clId="{9B70F6F4-AE0E-43C1-AB9D-2006138569C5}" dt="2024-01-25T08:54:27.797" v="113" actId="26606"/>
          <ac:spMkLst>
            <pc:docMk/>
            <pc:sldMk cId="2950680406" sldId="258"/>
            <ac:spMk id="3" creationId="{3341359D-A559-77CB-04F7-9E59E08EB08A}"/>
          </ac:spMkLst>
        </pc:spChg>
        <pc:spChg chg="add del">
          <ac:chgData name="W Winter" userId="bc11da00e11a370d" providerId="LiveId" clId="{9B70F6F4-AE0E-43C1-AB9D-2006138569C5}" dt="2024-01-25T08:47:59.731" v="57"/>
          <ac:spMkLst>
            <pc:docMk/>
            <pc:sldMk cId="2950680406" sldId="258"/>
            <ac:spMk id="9" creationId="{B210AC1D-4063-4C6E-9528-FA9C4C0C18E6}"/>
          </ac:spMkLst>
        </pc:spChg>
        <pc:spChg chg="add del">
          <ac:chgData name="W Winter" userId="bc11da00e11a370d" providerId="LiveId" clId="{9B70F6F4-AE0E-43C1-AB9D-2006138569C5}" dt="2024-01-25T08:54:24.771" v="110" actId="26606"/>
          <ac:spMkLst>
            <pc:docMk/>
            <pc:sldMk cId="2950680406" sldId="258"/>
            <ac:spMk id="10" creationId="{22AC0F86-9A78-4E84-A4B4-ADB8B2629A0C}"/>
          </ac:spMkLst>
        </pc:spChg>
        <pc:spChg chg="add del">
          <ac:chgData name="W Winter" userId="bc11da00e11a370d" providerId="LiveId" clId="{9B70F6F4-AE0E-43C1-AB9D-2006138569C5}" dt="2024-01-25T08:47:59.731" v="57"/>
          <ac:spMkLst>
            <pc:docMk/>
            <pc:sldMk cId="2950680406" sldId="258"/>
            <ac:spMk id="11" creationId="{02F8C595-E68C-4306-AED8-DC7826A0A506}"/>
          </ac:spMkLst>
        </pc:spChg>
        <pc:spChg chg="add">
          <ac:chgData name="W Winter" userId="bc11da00e11a370d" providerId="LiveId" clId="{9B70F6F4-AE0E-43C1-AB9D-2006138569C5}" dt="2024-01-25T08:54:27.797" v="113" actId="26606"/>
          <ac:spMkLst>
            <pc:docMk/>
            <pc:sldMk cId="2950680406" sldId="258"/>
            <ac:spMk id="14" creationId="{F3838012-22B6-4303-8F29-04E1419B3A57}"/>
          </ac:spMkLst>
        </pc:spChg>
        <pc:spChg chg="add del">
          <ac:chgData name="W Winter" userId="bc11da00e11a370d" providerId="LiveId" clId="{9B70F6F4-AE0E-43C1-AB9D-2006138569C5}" dt="2024-01-25T08:54:24.771" v="110" actId="26606"/>
          <ac:spMkLst>
            <pc:docMk/>
            <pc:sldMk cId="2950680406" sldId="258"/>
            <ac:spMk id="18" creationId="{69A54E25-1C05-48E5-A5CC-3778C1D3632D}"/>
          </ac:spMkLst>
        </pc:spChg>
        <pc:spChg chg="add del">
          <ac:chgData name="W Winter" userId="bc11da00e11a370d" providerId="LiveId" clId="{9B70F6F4-AE0E-43C1-AB9D-2006138569C5}" dt="2024-01-25T08:54:27.743" v="112" actId="26606"/>
          <ac:spMkLst>
            <pc:docMk/>
            <pc:sldMk cId="2950680406" sldId="258"/>
            <ac:spMk id="22" creationId="{75E66D3F-14EA-4BCD-819B-EEF581746B88}"/>
          </ac:spMkLst>
        </pc:spChg>
        <pc:spChg chg="add del">
          <ac:chgData name="W Winter" userId="bc11da00e11a370d" providerId="LiveId" clId="{9B70F6F4-AE0E-43C1-AB9D-2006138569C5}" dt="2024-01-25T08:54:27.743" v="112" actId="26606"/>
          <ac:spMkLst>
            <pc:docMk/>
            <pc:sldMk cId="2950680406" sldId="258"/>
            <ac:spMk id="25" creationId="{DD5289D1-D3B7-4C53-823E-280A79C02EBF}"/>
          </ac:spMkLst>
        </pc:spChg>
        <pc:spChg chg="add">
          <ac:chgData name="W Winter" userId="bc11da00e11a370d" providerId="LiveId" clId="{9B70F6F4-AE0E-43C1-AB9D-2006138569C5}" dt="2024-01-25T08:54:27.797" v="113" actId="26606"/>
          <ac:spMkLst>
            <pc:docMk/>
            <pc:sldMk cId="2950680406" sldId="258"/>
            <ac:spMk id="28" creationId="{0B78BE18-6882-4FAA-BC8C-CA216E963816}"/>
          </ac:spMkLst>
        </pc:spChg>
        <pc:spChg chg="add">
          <ac:chgData name="W Winter" userId="bc11da00e11a370d" providerId="LiveId" clId="{9B70F6F4-AE0E-43C1-AB9D-2006138569C5}" dt="2024-01-25T08:54:27.797" v="113" actId="26606"/>
          <ac:spMkLst>
            <pc:docMk/>
            <pc:sldMk cId="2950680406" sldId="258"/>
            <ac:spMk id="29" creationId="{1A34F12D-8C0F-46CA-9F4A-D56193C37E3A}"/>
          </ac:spMkLst>
        </pc:spChg>
        <pc:grpChg chg="add del">
          <ac:chgData name="W Winter" userId="bc11da00e11a370d" providerId="LiveId" clId="{9B70F6F4-AE0E-43C1-AB9D-2006138569C5}" dt="2024-01-25T08:54:24.771" v="110" actId="26606"/>
          <ac:grpSpMkLst>
            <pc:docMk/>
            <pc:sldMk cId="2950680406" sldId="258"/>
            <ac:grpSpMk id="12" creationId="{4AF78B9E-8BE2-4706-9377-A05FA25ABABF}"/>
          </ac:grpSpMkLst>
        </pc:grpChg>
        <pc:grpChg chg="add del">
          <ac:chgData name="W Winter" userId="bc11da00e11a370d" providerId="LiveId" clId="{9B70F6F4-AE0E-43C1-AB9D-2006138569C5}" dt="2024-01-25T08:54:27.743" v="112" actId="26606"/>
          <ac:grpSpMkLst>
            <pc:docMk/>
            <pc:sldMk cId="2950680406" sldId="258"/>
            <ac:grpSpMk id="23" creationId="{D49D3EDE-CC3B-4573-A04B-26F32F1B2E7C}"/>
          </ac:grpSpMkLst>
        </pc:grpChg>
        <pc:grpChg chg="add">
          <ac:chgData name="W Winter" userId="bc11da00e11a370d" providerId="LiveId" clId="{9B70F6F4-AE0E-43C1-AB9D-2006138569C5}" dt="2024-01-25T08:54:27.797" v="113" actId="26606"/>
          <ac:grpSpMkLst>
            <pc:docMk/>
            <pc:sldMk cId="2950680406" sldId="258"/>
            <ac:grpSpMk id="30" creationId="{F03F5A17-2CE9-4ADD-9FAF-C1A0BB39CD0A}"/>
          </ac:grpSpMkLst>
        </pc:grpChg>
        <pc:picChg chg="add mod ord">
          <ac:chgData name="W Winter" userId="bc11da00e11a370d" providerId="LiveId" clId="{9B70F6F4-AE0E-43C1-AB9D-2006138569C5}" dt="2024-01-25T08:54:27.797" v="113" actId="26606"/>
          <ac:picMkLst>
            <pc:docMk/>
            <pc:sldMk cId="2950680406" sldId="258"/>
            <ac:picMk id="5" creationId="{057CBF6E-D187-6AAC-3F9C-8EBB54E422F6}"/>
          </ac:picMkLst>
        </pc:picChg>
        <pc:cxnChg chg="add">
          <ac:chgData name="W Winter" userId="bc11da00e11a370d" providerId="LiveId" clId="{9B70F6F4-AE0E-43C1-AB9D-2006138569C5}" dt="2024-01-25T08:54:27.797" v="113" actId="26606"/>
          <ac:cxnSpMkLst>
            <pc:docMk/>
            <pc:sldMk cId="2950680406" sldId="258"/>
            <ac:cxnSpMk id="16" creationId="{AB061FF5-9F81-427C-8DA5-3989395517FB}"/>
          </ac:cxnSpMkLst>
        </pc:cxnChg>
        <pc:cxnChg chg="add del">
          <ac:chgData name="W Winter" userId="bc11da00e11a370d" providerId="LiveId" clId="{9B70F6F4-AE0E-43C1-AB9D-2006138569C5}" dt="2024-01-25T08:54:24.771" v="110" actId="26606"/>
          <ac:cxnSpMkLst>
            <pc:docMk/>
            <pc:sldMk cId="2950680406" sldId="258"/>
            <ac:cxnSpMk id="20" creationId="{0E5D0023-B23E-4823-8D72-B07FFF8CAE96}"/>
          </ac:cxnSpMkLst>
        </pc:cxnChg>
        <pc:cxnChg chg="add del">
          <ac:chgData name="W Winter" userId="bc11da00e11a370d" providerId="LiveId" clId="{9B70F6F4-AE0E-43C1-AB9D-2006138569C5}" dt="2024-01-25T08:54:27.743" v="112" actId="26606"/>
          <ac:cxnSpMkLst>
            <pc:docMk/>
            <pc:sldMk cId="2950680406" sldId="258"/>
            <ac:cxnSpMk id="26" creationId="{A456CE10-0EE3-4503-ACF3-1D53A6FDBBBF}"/>
          </ac:cxnSpMkLst>
        </pc:cxnChg>
      </pc:sldChg>
      <pc:sldChg chg="addSp delSp modSp mod setBg delDesignElem">
        <pc:chgData name="W Winter" userId="bc11da00e11a370d" providerId="LiveId" clId="{9B70F6F4-AE0E-43C1-AB9D-2006138569C5}" dt="2024-01-30T09:09:15.571" v="145" actId="20577"/>
        <pc:sldMkLst>
          <pc:docMk/>
          <pc:sldMk cId="3569400229" sldId="259"/>
        </pc:sldMkLst>
        <pc:spChg chg="mod">
          <ac:chgData name="W Winter" userId="bc11da00e11a370d" providerId="LiveId" clId="{9B70F6F4-AE0E-43C1-AB9D-2006138569C5}" dt="2024-01-30T09:09:15.571" v="145" actId="20577"/>
          <ac:spMkLst>
            <pc:docMk/>
            <pc:sldMk cId="3569400229" sldId="259"/>
            <ac:spMk id="2" creationId="{5A40A23E-6453-2D9C-BAA3-FCBF8C388F88}"/>
          </ac:spMkLst>
        </pc:spChg>
        <pc:spChg chg="mod">
          <ac:chgData name="W Winter" userId="bc11da00e11a370d" providerId="LiveId" clId="{9B70F6F4-AE0E-43C1-AB9D-2006138569C5}" dt="2024-01-30T09:09:02.637" v="114" actId="20577"/>
          <ac:spMkLst>
            <pc:docMk/>
            <pc:sldMk cId="3569400229" sldId="259"/>
            <ac:spMk id="3" creationId="{03013622-8382-BC03-99D2-7B13B8FFCA5D}"/>
          </ac:spMkLst>
        </pc:spChg>
        <pc:spChg chg="add del">
          <ac:chgData name="W Winter" userId="bc11da00e11a370d" providerId="LiveId" clId="{9B70F6F4-AE0E-43C1-AB9D-2006138569C5}" dt="2024-01-25T08:47:59.086" v="53" actId="26606"/>
          <ac:spMkLst>
            <pc:docMk/>
            <pc:sldMk cId="3569400229" sldId="259"/>
            <ac:spMk id="8" creationId="{E8A8EAB8-D2FF-444D-B34B-7D32F106AD0E}"/>
          </ac:spMkLst>
        </pc:spChg>
        <pc:cxnChg chg="add del">
          <ac:chgData name="W Winter" userId="bc11da00e11a370d" providerId="LiveId" clId="{9B70F6F4-AE0E-43C1-AB9D-2006138569C5}" dt="2024-01-25T08:47:59.086" v="53" actId="26606"/>
          <ac:cxnSpMkLst>
            <pc:docMk/>
            <pc:sldMk cId="3569400229" sldId="259"/>
            <ac:cxnSpMk id="10" creationId="{067633D1-6EE6-4118-B9F0-B363477BEE7A}"/>
          </ac:cxnSpMkLst>
        </pc:cxnChg>
        <pc:cxnChg chg="add del">
          <ac:chgData name="W Winter" userId="bc11da00e11a370d" providerId="LiveId" clId="{9B70F6F4-AE0E-43C1-AB9D-2006138569C5}" dt="2024-01-25T08:47:59.086" v="53" actId="26606"/>
          <ac:cxnSpMkLst>
            <pc:docMk/>
            <pc:sldMk cId="3569400229" sldId="259"/>
            <ac:cxnSpMk id="12" creationId="{4AD7FFC6-42A9-49CB-B5E9-B3F6B038331B}"/>
          </ac:cxnSpMkLst>
        </pc:cxnChg>
      </pc:sldChg>
      <pc:sldChg chg="addSp delSp modSp mod setBg">
        <pc:chgData name="W Winter" userId="bc11da00e11a370d" providerId="LiveId" clId="{9B70F6F4-AE0E-43C1-AB9D-2006138569C5}" dt="2024-01-25T08:53:33.503" v="103"/>
        <pc:sldMkLst>
          <pc:docMk/>
          <pc:sldMk cId="1366465313" sldId="260"/>
        </pc:sldMkLst>
        <pc:spChg chg="mod">
          <ac:chgData name="W Winter" userId="bc11da00e11a370d" providerId="LiveId" clId="{9B70F6F4-AE0E-43C1-AB9D-2006138569C5}" dt="2024-01-25T08:53:33.503" v="103"/>
          <ac:spMkLst>
            <pc:docMk/>
            <pc:sldMk cId="1366465313" sldId="260"/>
            <ac:spMk id="2" creationId="{ACE8EE93-6416-C031-FADA-7277D58F93EB}"/>
          </ac:spMkLst>
        </pc:spChg>
        <pc:spChg chg="add del">
          <ac:chgData name="W Winter" userId="bc11da00e11a370d" providerId="LiveId" clId="{9B70F6F4-AE0E-43C1-AB9D-2006138569C5}" dt="2024-01-25T08:47:55.203" v="47" actId="26606"/>
          <ac:spMkLst>
            <pc:docMk/>
            <pc:sldMk cId="1366465313" sldId="260"/>
            <ac:spMk id="1030" creationId="{C17DF798-3D39-58E1-B122-626EC79EF68F}"/>
          </ac:spMkLst>
        </pc:spChg>
        <pc:spChg chg="add del">
          <ac:chgData name="W Winter" userId="bc11da00e11a370d" providerId="LiveId" clId="{9B70F6F4-AE0E-43C1-AB9D-2006138569C5}" dt="2024-01-25T08:47:55.203" v="47" actId="26606"/>
          <ac:spMkLst>
            <pc:docMk/>
            <pc:sldMk cId="1366465313" sldId="260"/>
            <ac:spMk id="1033" creationId="{A7AE9375-4664-4DB2-922D-2782A6E439AC}"/>
          </ac:spMkLst>
        </pc:spChg>
        <pc:spChg chg="add del">
          <ac:chgData name="W Winter" userId="bc11da00e11a370d" providerId="LiveId" clId="{9B70F6F4-AE0E-43C1-AB9D-2006138569C5}" dt="2024-01-25T08:47:55.203" v="47" actId="26606"/>
          <ac:spMkLst>
            <pc:docMk/>
            <pc:sldMk cId="1366465313" sldId="260"/>
            <ac:spMk id="1037" creationId="{C87417AF-190E-4D6E-AFA6-7D3E84B0B430}"/>
          </ac:spMkLst>
        </pc:spChg>
        <pc:spChg chg="add del">
          <ac:chgData name="W Winter" userId="bc11da00e11a370d" providerId="LiveId" clId="{9B70F6F4-AE0E-43C1-AB9D-2006138569C5}" dt="2024-01-25T08:47:55.203" v="47" actId="26606"/>
          <ac:spMkLst>
            <pc:docMk/>
            <pc:sldMk cId="1366465313" sldId="260"/>
            <ac:spMk id="1039" creationId="{80B30ED8-273E-4C07-8568-2FE5CC5C483D}"/>
          </ac:spMkLst>
        </pc:spChg>
        <pc:picChg chg="add mod ord">
          <ac:chgData name="W Winter" userId="bc11da00e11a370d" providerId="LiveId" clId="{9B70F6F4-AE0E-43C1-AB9D-2006138569C5}" dt="2024-01-25T08:47:57.233" v="50" actId="167"/>
          <ac:picMkLst>
            <pc:docMk/>
            <pc:sldMk cId="1366465313" sldId="260"/>
            <ac:picMk id="4" creationId="{C41DCE9B-56C8-B03F-84AA-072AB32631EA}"/>
          </ac:picMkLst>
        </pc:picChg>
        <pc:picChg chg="mod">
          <ac:chgData name="W Winter" userId="bc11da00e11a370d" providerId="LiveId" clId="{9B70F6F4-AE0E-43C1-AB9D-2006138569C5}" dt="2024-01-25T08:53:33.503" v="103"/>
          <ac:picMkLst>
            <pc:docMk/>
            <pc:sldMk cId="1366465313" sldId="260"/>
            <ac:picMk id="1026" creationId="{CA9B52B5-6A59-A166-EE62-BDD1F92BEB14}"/>
          </ac:picMkLst>
        </pc:picChg>
        <pc:cxnChg chg="add del">
          <ac:chgData name="W Winter" userId="bc11da00e11a370d" providerId="LiveId" clId="{9B70F6F4-AE0E-43C1-AB9D-2006138569C5}" dt="2024-01-25T08:47:55.203" v="47" actId="26606"/>
          <ac:cxnSpMkLst>
            <pc:docMk/>
            <pc:sldMk cId="1366465313" sldId="260"/>
            <ac:cxnSpMk id="1035" creationId="{EE504C98-6397-41C1-A8D8-2D9C4ED307E0}"/>
          </ac:cxnSpMkLst>
        </pc:cxnChg>
      </pc:sldChg>
      <pc:sldChg chg="modSp">
        <pc:chgData name="W Winter" userId="bc11da00e11a370d" providerId="LiveId" clId="{9B70F6F4-AE0E-43C1-AB9D-2006138569C5}" dt="2024-01-25T08:53:33.503" v="103"/>
        <pc:sldMkLst>
          <pc:docMk/>
          <pc:sldMk cId="185374447" sldId="261"/>
        </pc:sldMkLst>
        <pc:spChg chg="mod">
          <ac:chgData name="W Winter" userId="bc11da00e11a370d" providerId="LiveId" clId="{9B70F6F4-AE0E-43C1-AB9D-2006138569C5}" dt="2024-01-25T08:53:33.503" v="103"/>
          <ac:spMkLst>
            <pc:docMk/>
            <pc:sldMk cId="185374447" sldId="261"/>
            <ac:spMk id="2" creationId="{6359F630-F26C-EAB2-11BE-F7F94A172BAC}"/>
          </ac:spMkLst>
        </pc:spChg>
        <pc:picChg chg="mod">
          <ac:chgData name="W Winter" userId="bc11da00e11a370d" providerId="LiveId" clId="{9B70F6F4-AE0E-43C1-AB9D-2006138569C5}" dt="2024-01-25T08:53:33.503" v="103"/>
          <ac:picMkLst>
            <pc:docMk/>
            <pc:sldMk cId="185374447" sldId="261"/>
            <ac:picMk id="2050" creationId="{955EEC66-D2E9-90F3-A159-F7D2092F2D52}"/>
          </ac:picMkLst>
        </pc:picChg>
      </pc:sldChg>
      <pc:sldChg chg="modSp">
        <pc:chgData name="W Winter" userId="bc11da00e11a370d" providerId="LiveId" clId="{9B70F6F4-AE0E-43C1-AB9D-2006138569C5}" dt="2024-01-25T08:53:33.503" v="103"/>
        <pc:sldMkLst>
          <pc:docMk/>
          <pc:sldMk cId="3469797656" sldId="262"/>
        </pc:sldMkLst>
        <pc:spChg chg="mod">
          <ac:chgData name="W Winter" userId="bc11da00e11a370d" providerId="LiveId" clId="{9B70F6F4-AE0E-43C1-AB9D-2006138569C5}" dt="2024-01-25T08:53:33.503" v="103"/>
          <ac:spMkLst>
            <pc:docMk/>
            <pc:sldMk cId="3469797656" sldId="262"/>
            <ac:spMk id="2" creationId="{DF28B5E7-84A6-3B1F-7363-F891BB9A2611}"/>
          </ac:spMkLst>
        </pc:spChg>
        <pc:picChg chg="mod">
          <ac:chgData name="W Winter" userId="bc11da00e11a370d" providerId="LiveId" clId="{9B70F6F4-AE0E-43C1-AB9D-2006138569C5}" dt="2024-01-25T08:53:33.503" v="103"/>
          <ac:picMkLst>
            <pc:docMk/>
            <pc:sldMk cId="3469797656" sldId="262"/>
            <ac:picMk id="3076" creationId="{F1DDF538-9736-CF0B-559E-DF36D67A5F83}"/>
          </ac:picMkLst>
        </pc:picChg>
      </pc:sldChg>
      <pc:sldChg chg="modSp">
        <pc:chgData name="W Winter" userId="bc11da00e11a370d" providerId="LiveId" clId="{9B70F6F4-AE0E-43C1-AB9D-2006138569C5}" dt="2024-01-25T08:53:33.503" v="103"/>
        <pc:sldMkLst>
          <pc:docMk/>
          <pc:sldMk cId="506070534" sldId="263"/>
        </pc:sldMkLst>
        <pc:spChg chg="mod">
          <ac:chgData name="W Winter" userId="bc11da00e11a370d" providerId="LiveId" clId="{9B70F6F4-AE0E-43C1-AB9D-2006138569C5}" dt="2024-01-25T08:53:33.503" v="103"/>
          <ac:spMkLst>
            <pc:docMk/>
            <pc:sldMk cId="506070534" sldId="263"/>
            <ac:spMk id="2" creationId="{649CC22C-5466-9B54-3E6D-DA6505B187D2}"/>
          </ac:spMkLst>
        </pc:spChg>
        <pc:picChg chg="mod">
          <ac:chgData name="W Winter" userId="bc11da00e11a370d" providerId="LiveId" clId="{9B70F6F4-AE0E-43C1-AB9D-2006138569C5}" dt="2024-01-25T08:53:33.503" v="103"/>
          <ac:picMkLst>
            <pc:docMk/>
            <pc:sldMk cId="506070534" sldId="263"/>
            <ac:picMk id="4098" creationId="{CF32A271-9E08-ECAB-5803-40FEFFE641F6}"/>
          </ac:picMkLst>
        </pc:picChg>
      </pc:sldChg>
      <pc:sldChg chg="modSp">
        <pc:chgData name="W Winter" userId="bc11da00e11a370d" providerId="LiveId" clId="{9B70F6F4-AE0E-43C1-AB9D-2006138569C5}" dt="2024-01-25T08:53:33.503" v="103"/>
        <pc:sldMkLst>
          <pc:docMk/>
          <pc:sldMk cId="3826623201" sldId="264"/>
        </pc:sldMkLst>
        <pc:spChg chg="mod">
          <ac:chgData name="W Winter" userId="bc11da00e11a370d" providerId="LiveId" clId="{9B70F6F4-AE0E-43C1-AB9D-2006138569C5}" dt="2024-01-25T08:53:33.503" v="103"/>
          <ac:spMkLst>
            <pc:docMk/>
            <pc:sldMk cId="3826623201" sldId="264"/>
            <ac:spMk id="2" creationId="{9F6C4B02-BB05-7EB5-24A3-B7CFDA99430B}"/>
          </ac:spMkLst>
        </pc:spChg>
        <pc:picChg chg="mod">
          <ac:chgData name="W Winter" userId="bc11da00e11a370d" providerId="LiveId" clId="{9B70F6F4-AE0E-43C1-AB9D-2006138569C5}" dt="2024-01-25T08:49:21.739" v="82" actId="1076"/>
          <ac:picMkLst>
            <pc:docMk/>
            <pc:sldMk cId="3826623201" sldId="264"/>
            <ac:picMk id="5122" creationId="{F4FDE288-249D-F425-74B9-C4583066223E}"/>
          </ac:picMkLst>
        </pc:picChg>
        <pc:picChg chg="mod">
          <ac:chgData name="W Winter" userId="bc11da00e11a370d" providerId="LiveId" clId="{9B70F6F4-AE0E-43C1-AB9D-2006138569C5}" dt="2024-01-25T08:49:16.469" v="78" actId="1076"/>
          <ac:picMkLst>
            <pc:docMk/>
            <pc:sldMk cId="3826623201" sldId="264"/>
            <ac:picMk id="5124" creationId="{D0455F5F-D9A9-798B-9DA1-52A879DBCAC3}"/>
          </ac:picMkLst>
        </pc:picChg>
        <pc:picChg chg="mod">
          <ac:chgData name="W Winter" userId="bc11da00e11a370d" providerId="LiveId" clId="{9B70F6F4-AE0E-43C1-AB9D-2006138569C5}" dt="2024-01-25T08:49:24.858" v="84" actId="14100"/>
          <ac:picMkLst>
            <pc:docMk/>
            <pc:sldMk cId="3826623201" sldId="264"/>
            <ac:picMk id="5126" creationId="{CACA27E6-8399-5EA7-33B6-FD62BB56DC29}"/>
          </ac:picMkLst>
        </pc:picChg>
        <pc:picChg chg="mod">
          <ac:chgData name="W Winter" userId="bc11da00e11a370d" providerId="LiveId" clId="{9B70F6F4-AE0E-43C1-AB9D-2006138569C5}" dt="2024-01-25T08:49:17.845" v="79" actId="1076"/>
          <ac:picMkLst>
            <pc:docMk/>
            <pc:sldMk cId="3826623201" sldId="264"/>
            <ac:picMk id="5128" creationId="{9A880848-C9B1-6049-1BE7-3C77C526439D}"/>
          </ac:picMkLst>
        </pc:picChg>
      </pc:sldChg>
      <pc:sldChg chg="modSp mod">
        <pc:chgData name="W Winter" userId="bc11da00e11a370d" providerId="LiveId" clId="{9B70F6F4-AE0E-43C1-AB9D-2006138569C5}" dt="2024-01-25T08:53:33.503" v="103"/>
        <pc:sldMkLst>
          <pc:docMk/>
          <pc:sldMk cId="3738098252" sldId="265"/>
        </pc:sldMkLst>
        <pc:spChg chg="mod">
          <ac:chgData name="W Winter" userId="bc11da00e11a370d" providerId="LiveId" clId="{9B70F6F4-AE0E-43C1-AB9D-2006138569C5}" dt="2024-01-25T08:53:33.503" v="103"/>
          <ac:spMkLst>
            <pc:docMk/>
            <pc:sldMk cId="3738098252" sldId="265"/>
            <ac:spMk id="2" creationId="{10FEE42B-4C7C-2FEA-CE95-44AF38F42411}"/>
          </ac:spMkLst>
        </pc:spChg>
        <pc:picChg chg="mod">
          <ac:chgData name="W Winter" userId="bc11da00e11a370d" providerId="LiveId" clId="{9B70F6F4-AE0E-43C1-AB9D-2006138569C5}" dt="2024-01-25T08:49:01.781" v="71" actId="1076"/>
          <ac:picMkLst>
            <pc:docMk/>
            <pc:sldMk cId="3738098252" sldId="265"/>
            <ac:picMk id="6" creationId="{4640CCF5-08AD-A710-EA19-65584EF48B76}"/>
          </ac:picMkLst>
        </pc:picChg>
        <pc:picChg chg="mod">
          <ac:chgData name="W Winter" userId="bc11da00e11a370d" providerId="LiveId" clId="{9B70F6F4-AE0E-43C1-AB9D-2006138569C5}" dt="2024-01-25T08:49:03.097" v="72" actId="1076"/>
          <ac:picMkLst>
            <pc:docMk/>
            <pc:sldMk cId="3738098252" sldId="265"/>
            <ac:picMk id="8" creationId="{4DBE9E7E-4357-6122-42D6-F7E7CEDD255E}"/>
          </ac:picMkLst>
        </pc:picChg>
      </pc:sldChg>
      <pc:sldChg chg="delSp modSp mod setBg">
        <pc:chgData name="W Winter" userId="bc11da00e11a370d" providerId="LiveId" clId="{9B70F6F4-AE0E-43C1-AB9D-2006138569C5}" dt="2024-01-25T08:53:33.503" v="103"/>
        <pc:sldMkLst>
          <pc:docMk/>
          <pc:sldMk cId="3276686923" sldId="266"/>
        </pc:sldMkLst>
        <pc:spChg chg="mod">
          <ac:chgData name="W Winter" userId="bc11da00e11a370d" providerId="LiveId" clId="{9B70F6F4-AE0E-43C1-AB9D-2006138569C5}" dt="2024-01-25T08:53:33.503" v="103"/>
          <ac:spMkLst>
            <pc:docMk/>
            <pc:sldMk cId="3276686923" sldId="266"/>
            <ac:spMk id="2" creationId="{167C0ECB-5BC9-B8EC-9A3C-6CBF0374BB65}"/>
          </ac:spMkLst>
        </pc:spChg>
        <pc:spChg chg="del mod">
          <ac:chgData name="W Winter" userId="bc11da00e11a370d" providerId="LiveId" clId="{9B70F6F4-AE0E-43C1-AB9D-2006138569C5}" dt="2024-01-25T08:49:33.603" v="86" actId="478"/>
          <ac:spMkLst>
            <pc:docMk/>
            <pc:sldMk cId="3276686923" sldId="266"/>
            <ac:spMk id="3" creationId="{724786E1-584D-B30E-89B0-54232E22B744}"/>
          </ac:spMkLst>
        </pc:spChg>
      </pc:sldChg>
      <pc:sldChg chg="modSp mod modNotesTx">
        <pc:chgData name="W Winter" userId="bc11da00e11a370d" providerId="LiveId" clId="{9B70F6F4-AE0E-43C1-AB9D-2006138569C5}" dt="2024-01-31T09:35:16.998" v="163"/>
        <pc:sldMkLst>
          <pc:docMk/>
          <pc:sldMk cId="1920844008" sldId="267"/>
        </pc:sldMkLst>
        <pc:spChg chg="mod">
          <ac:chgData name="W Winter" userId="bc11da00e11a370d" providerId="LiveId" clId="{9B70F6F4-AE0E-43C1-AB9D-2006138569C5}" dt="2024-01-25T08:53:33.503" v="103"/>
          <ac:spMkLst>
            <pc:docMk/>
            <pc:sldMk cId="1920844008" sldId="267"/>
            <ac:spMk id="2" creationId="{54F01CAC-1FAB-1438-4FDF-86417F60ECE9}"/>
          </ac:spMkLst>
        </pc:spChg>
        <pc:spChg chg="mod">
          <ac:chgData name="W Winter" userId="bc11da00e11a370d" providerId="LiveId" clId="{9B70F6F4-AE0E-43C1-AB9D-2006138569C5}" dt="2024-01-31T09:34:51.400" v="162" actId="20577"/>
          <ac:spMkLst>
            <pc:docMk/>
            <pc:sldMk cId="1920844008" sldId="267"/>
            <ac:spMk id="3" creationId="{C1DBC624-4532-206C-CFA1-638B9F41F9AA}"/>
          </ac:spMkLst>
        </pc:spChg>
      </pc:sldChg>
      <pc:sldChg chg="delSp modSp new mod">
        <pc:chgData name="W Winter" userId="bc11da00e11a370d" providerId="LiveId" clId="{9B70F6F4-AE0E-43C1-AB9D-2006138569C5}" dt="2024-01-25T08:53:33.503" v="103"/>
        <pc:sldMkLst>
          <pc:docMk/>
          <pc:sldMk cId="1106760751" sldId="268"/>
        </pc:sldMkLst>
        <pc:spChg chg="mod">
          <ac:chgData name="W Winter" userId="bc11da00e11a370d" providerId="LiveId" clId="{9B70F6F4-AE0E-43C1-AB9D-2006138569C5}" dt="2024-01-25T08:53:33.503" v="103"/>
          <ac:spMkLst>
            <pc:docMk/>
            <pc:sldMk cId="1106760751" sldId="268"/>
            <ac:spMk id="2" creationId="{9F5BCFE5-6AB5-CDD2-2C99-B82D6CA56345}"/>
          </ac:spMkLst>
        </pc:spChg>
        <pc:spChg chg="del">
          <ac:chgData name="W Winter" userId="bc11da00e11a370d" providerId="LiveId" clId="{9B70F6F4-AE0E-43C1-AB9D-2006138569C5}" dt="2024-01-25T08:52:50.563" v="100" actId="478"/>
          <ac:spMkLst>
            <pc:docMk/>
            <pc:sldMk cId="1106760751" sldId="268"/>
            <ac:spMk id="3" creationId="{6DE9971D-D3B1-35DD-A3D1-D4A64C0EE315}"/>
          </ac:spMkLst>
        </pc:spChg>
      </pc:sldChg>
      <pc:sldChg chg="addSp delSp modSp new mod setBg">
        <pc:chgData name="W Winter" userId="bc11da00e11a370d" providerId="LiveId" clId="{9B70F6F4-AE0E-43C1-AB9D-2006138569C5}" dt="2024-01-30T09:10:33.492" v="160" actId="26606"/>
        <pc:sldMkLst>
          <pc:docMk/>
          <pc:sldMk cId="1604827356" sldId="269"/>
        </pc:sldMkLst>
        <pc:spChg chg="mod">
          <ac:chgData name="W Winter" userId="bc11da00e11a370d" providerId="LiveId" clId="{9B70F6F4-AE0E-43C1-AB9D-2006138569C5}" dt="2024-01-30T09:10:24.896" v="159" actId="26606"/>
          <ac:spMkLst>
            <pc:docMk/>
            <pc:sldMk cId="1604827356" sldId="269"/>
            <ac:spMk id="2" creationId="{CCF455C4-F6BB-D718-703E-6A181ADCC5A2}"/>
          </ac:spMkLst>
        </pc:spChg>
        <pc:spChg chg="del">
          <ac:chgData name="W Winter" userId="bc11da00e11a370d" providerId="LiveId" clId="{9B70F6F4-AE0E-43C1-AB9D-2006138569C5}" dt="2024-01-30T09:09:50.215" v="147"/>
          <ac:spMkLst>
            <pc:docMk/>
            <pc:sldMk cId="1604827356" sldId="269"/>
            <ac:spMk id="3" creationId="{9498EF97-0302-A3A4-402C-351EE1ABB2A7}"/>
          </ac:spMkLst>
        </pc:spChg>
        <pc:spChg chg="add del">
          <ac:chgData name="W Winter" userId="bc11da00e11a370d" providerId="LiveId" clId="{9B70F6F4-AE0E-43C1-AB9D-2006138569C5}" dt="2024-01-30T09:10:24.896" v="159" actId="26606"/>
          <ac:spMkLst>
            <pc:docMk/>
            <pc:sldMk cId="1604827356" sldId="269"/>
            <ac:spMk id="18" creationId="{6EA2DE78-5A12-CAB0-F50B-2C35DC1546B1}"/>
          </ac:spMkLst>
        </pc:spChg>
        <pc:spChg chg="add del">
          <ac:chgData name="W Winter" userId="bc11da00e11a370d" providerId="LiveId" clId="{9B70F6F4-AE0E-43C1-AB9D-2006138569C5}" dt="2024-01-30T09:10:24.896" v="159" actId="26606"/>
          <ac:spMkLst>
            <pc:docMk/>
            <pc:sldMk cId="1604827356" sldId="269"/>
            <ac:spMk id="21" creationId="{7E61F402-3445-458A-9A2B-D28FD288390C}"/>
          </ac:spMkLst>
        </pc:spChg>
        <pc:grpChg chg="add del">
          <ac:chgData name="W Winter" userId="bc11da00e11a370d" providerId="LiveId" clId="{9B70F6F4-AE0E-43C1-AB9D-2006138569C5}" dt="2024-01-30T09:10:33.492" v="160" actId="26606"/>
          <ac:grpSpMkLst>
            <pc:docMk/>
            <pc:sldMk cId="1604827356" sldId="269"/>
            <ac:grpSpMk id="9" creationId="{E7DEDD00-5E71-418B-9C3C-9B71B018221A}"/>
          </ac:grpSpMkLst>
        </pc:grpChg>
        <pc:grpChg chg="add del">
          <ac:chgData name="W Winter" userId="bc11da00e11a370d" providerId="LiveId" clId="{9B70F6F4-AE0E-43C1-AB9D-2006138569C5}" dt="2024-01-30T09:10:24.896" v="159" actId="26606"/>
          <ac:grpSpMkLst>
            <pc:docMk/>
            <pc:sldMk cId="1604827356" sldId="269"/>
            <ac:grpSpMk id="23" creationId="{A673C096-95AE-4644-B76C-1DF1B667DC44}"/>
          </ac:grpSpMkLst>
        </pc:grpChg>
        <pc:graphicFrameChg chg="add del mod modGraphic">
          <ac:chgData name="W Winter" userId="bc11da00e11a370d" providerId="LiveId" clId="{9B70F6F4-AE0E-43C1-AB9D-2006138569C5}" dt="2024-01-30T09:10:33.492" v="160" actId="26606"/>
          <ac:graphicFrameMkLst>
            <pc:docMk/>
            <pc:sldMk cId="1604827356" sldId="269"/>
            <ac:graphicFrameMk id="4" creationId="{ED62B52D-C7AC-FA92-D203-D099721E1FD1}"/>
          </ac:graphicFrameMkLst>
        </pc:graphicFrameChg>
        <pc:graphicFrameChg chg="add del">
          <ac:chgData name="W Winter" userId="bc11da00e11a370d" providerId="LiveId" clId="{9B70F6F4-AE0E-43C1-AB9D-2006138569C5}" dt="2024-01-30T09:10:24.896" v="159" actId="26606"/>
          <ac:graphicFrameMkLst>
            <pc:docMk/>
            <pc:sldMk cId="1604827356" sldId="269"/>
            <ac:graphicFrameMk id="16" creationId="{ED62B52D-C7AC-FA92-D203-D099721E1FD1}"/>
          </ac:graphicFrameMkLst>
        </pc:graphicFrameChg>
        <pc:cxnChg chg="add del">
          <ac:chgData name="W Winter" userId="bc11da00e11a370d" providerId="LiveId" clId="{9B70F6F4-AE0E-43C1-AB9D-2006138569C5}" dt="2024-01-30T09:10:24.896" v="159" actId="26606"/>
          <ac:cxnSpMkLst>
            <pc:docMk/>
            <pc:sldMk cId="1604827356" sldId="269"/>
            <ac:cxnSpMk id="29" creationId="{2BE880E9-2B86-4CDB-B5B7-308745CDD19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764D1-CC96-42DE-9C12-B912C62ACED8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C0BAB-C630-4A88-A646-6B21E0C4D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83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通过这个项目，我不仅解决了问题，还获得了宝贵的经验。在这个项目中，我深入了解了电路的组成和工作原理，学会了与服务器建立连接的关键步骤，掌握了通过编码编辑网页的技能，还成功探索并掌握了一种新的编程语言。这些经历不仅让我对技术领域更加熟悉，也提高了我的实践能力。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C0BAB-C630-4A88-A646-6B21E0C4D3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4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00288E3-D022-452A-83D3-06CD1179F8E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7341083-4456-4A47-A0B0-DC2DBE274A3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0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88E3-D022-452A-83D3-06CD1179F8E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41083-4456-4A47-A0B0-DC2DBE274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55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88E3-D022-452A-83D3-06CD1179F8E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41083-4456-4A47-A0B0-DC2DBE274A3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018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88E3-D022-452A-83D3-06CD1179F8E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41083-4456-4A47-A0B0-DC2DBE274A3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918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88E3-D022-452A-83D3-06CD1179F8E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41083-4456-4A47-A0B0-DC2DBE274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54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88E3-D022-452A-83D3-06CD1179F8E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41083-4456-4A47-A0B0-DC2DBE274A3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6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88E3-D022-452A-83D3-06CD1179F8E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41083-4456-4A47-A0B0-DC2DBE274A3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522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88E3-D022-452A-83D3-06CD1179F8E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41083-4456-4A47-A0B0-DC2DBE274A3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106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88E3-D022-452A-83D3-06CD1179F8E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41083-4456-4A47-A0B0-DC2DBE274A3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6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88E3-D022-452A-83D3-06CD1179F8E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41083-4456-4A47-A0B0-DC2DBE274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1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88E3-D022-452A-83D3-06CD1179F8E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41083-4456-4A47-A0B0-DC2DBE274A3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27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88E3-D022-452A-83D3-06CD1179F8E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41083-4456-4A47-A0B0-DC2DBE274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58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88E3-D022-452A-83D3-06CD1179F8E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41083-4456-4A47-A0B0-DC2DBE274A35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10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88E3-D022-452A-83D3-06CD1179F8E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41083-4456-4A47-A0B0-DC2DBE274A3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227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88E3-D022-452A-83D3-06CD1179F8E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41083-4456-4A47-A0B0-DC2DBE274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64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88E3-D022-452A-83D3-06CD1179F8E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41083-4456-4A47-A0B0-DC2DBE274A3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91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88E3-D022-452A-83D3-06CD1179F8E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41083-4456-4A47-A0B0-DC2DBE274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2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00288E3-D022-452A-83D3-06CD1179F8E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7341083-4456-4A47-A0B0-DC2DBE274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9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Access Background Images, HD Pictures and Wallpaper For Free Download |  Pngtree">
            <a:extLst>
              <a:ext uri="{FF2B5EF4-FFF2-40B4-BE49-F238E27FC236}">
                <a16:creationId xmlns:a16="http://schemas.microsoft.com/office/drawing/2014/main" id="{77743973-60A5-2843-1A3E-C859F2694A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9" b="13359"/>
          <a:stretch/>
        </p:blipFill>
        <p:spPr bwMode="auto">
          <a:xfrm>
            <a:off x="486138" y="488137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FD31732-7AFF-0783-A1EA-4644596D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4403" y="1113698"/>
            <a:ext cx="8229600" cy="23452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1">
                <a:solidFill>
                  <a:schemeClr val="bg1"/>
                </a:solidFill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RFID and Motion Detection Based Access System</a:t>
            </a:r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6EE61F-24F7-E1D9-DA37-956D38C75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3003" y="3729894"/>
            <a:ext cx="7772400" cy="1320802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Mah Sung Kit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76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6C4B02-BB05-7EB5-24A3-B7CFDA994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endParaRPr lang="en-US" dirty="0"/>
          </a:p>
        </p:txBody>
      </p:sp>
      <p:pic>
        <p:nvPicPr>
          <p:cNvPr id="5122" name="Picture 2" descr="PHP - Wikipedia">
            <a:extLst>
              <a:ext uri="{FF2B5EF4-FFF2-40B4-BE49-F238E27FC236}">
                <a16:creationId xmlns:a16="http://schemas.microsoft.com/office/drawing/2014/main" id="{F4FDE288-249D-F425-74B9-C458306622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407" y="4777102"/>
            <a:ext cx="2118450" cy="114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at is MySQL? - MySQL Relational Databases Explained - AWS">
            <a:extLst>
              <a:ext uri="{FF2B5EF4-FFF2-40B4-BE49-F238E27FC236}">
                <a16:creationId xmlns:a16="http://schemas.microsoft.com/office/drawing/2014/main" id="{D0455F5F-D9A9-798B-9DA1-52A879DBC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11" y="2845785"/>
            <a:ext cx="6372288" cy="329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ACA27E6-8399-5EA7-33B6-FD62BB56D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675" y="2723702"/>
            <a:ext cx="2369875" cy="16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ython logo and symbol, meaning, history, PNG">
            <a:extLst>
              <a:ext uri="{FF2B5EF4-FFF2-40B4-BE49-F238E27FC236}">
                <a16:creationId xmlns:a16="http://schemas.microsoft.com/office/drawing/2014/main" id="{9A880848-C9B1-6049-1BE7-3C77C5264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20" y="2606761"/>
            <a:ext cx="4387717" cy="27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623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F455C4-F6BB-D718-703E-6A181ADCC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Budget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D62B52D-C7AC-FA92-D203-D099721E1F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5233212"/>
              </p:ext>
            </p:extLst>
          </p:nvPr>
        </p:nvGraphicFramePr>
        <p:xfrm>
          <a:off x="1432637" y="2772384"/>
          <a:ext cx="9326724" cy="287488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54344">
                  <a:extLst>
                    <a:ext uri="{9D8B030D-6E8A-4147-A177-3AD203B41FA5}">
                      <a16:colId xmlns:a16="http://schemas.microsoft.com/office/drawing/2014/main" val="2476259258"/>
                    </a:ext>
                  </a:extLst>
                </a:gridCol>
                <a:gridCol w="3047656">
                  <a:extLst>
                    <a:ext uri="{9D8B030D-6E8A-4147-A177-3AD203B41FA5}">
                      <a16:colId xmlns:a16="http://schemas.microsoft.com/office/drawing/2014/main" val="2632872841"/>
                    </a:ext>
                  </a:extLst>
                </a:gridCol>
                <a:gridCol w="2357275">
                  <a:extLst>
                    <a:ext uri="{9D8B030D-6E8A-4147-A177-3AD203B41FA5}">
                      <a16:colId xmlns:a16="http://schemas.microsoft.com/office/drawing/2014/main" val="1646186848"/>
                    </a:ext>
                  </a:extLst>
                </a:gridCol>
                <a:gridCol w="2667449">
                  <a:extLst>
                    <a:ext uri="{9D8B030D-6E8A-4147-A177-3AD203B41FA5}">
                      <a16:colId xmlns:a16="http://schemas.microsoft.com/office/drawing/2014/main" val="865406206"/>
                    </a:ext>
                  </a:extLst>
                </a:gridCol>
              </a:tblGrid>
              <a:tr h="4106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No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Item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Quantity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Total Cost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extLst>
                  <a:ext uri="{0D108BD9-81ED-4DB2-BD59-A6C34878D82A}">
                    <a16:rowId xmlns:a16="http://schemas.microsoft.com/office/drawing/2014/main" val="3141872050"/>
                  </a:ext>
                </a:extLst>
              </a:tr>
              <a:tr h="4106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1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MFRC 522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1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MYR 9.90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extLst>
                  <a:ext uri="{0D108BD9-81ED-4DB2-BD59-A6C34878D82A}">
                    <a16:rowId xmlns:a16="http://schemas.microsoft.com/office/drawing/2014/main" val="4082178006"/>
                  </a:ext>
                </a:extLst>
              </a:tr>
              <a:tr h="4106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2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HC-SR501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1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MYR 5.90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extLst>
                  <a:ext uri="{0D108BD9-81ED-4DB2-BD59-A6C34878D82A}">
                    <a16:rowId xmlns:a16="http://schemas.microsoft.com/office/drawing/2014/main" val="429724156"/>
                  </a:ext>
                </a:extLst>
              </a:tr>
              <a:tr h="4106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3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ESP32-CAM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1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MYR 25.90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extLst>
                  <a:ext uri="{0D108BD9-81ED-4DB2-BD59-A6C34878D82A}">
                    <a16:rowId xmlns:a16="http://schemas.microsoft.com/office/drawing/2014/main" val="3400152533"/>
                  </a:ext>
                </a:extLst>
              </a:tr>
              <a:tr h="4106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4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Arduino Uno R3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1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MYR 27.90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extLst>
                  <a:ext uri="{0D108BD9-81ED-4DB2-BD59-A6C34878D82A}">
                    <a16:rowId xmlns:a16="http://schemas.microsoft.com/office/drawing/2014/main" val="771808353"/>
                  </a:ext>
                </a:extLst>
              </a:tr>
              <a:tr h="4106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5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Jumper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1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MYR 3.00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extLst>
                  <a:ext uri="{0D108BD9-81ED-4DB2-BD59-A6C34878D82A}">
                    <a16:rowId xmlns:a16="http://schemas.microsoft.com/office/drawing/2014/main" val="3536425566"/>
                  </a:ext>
                </a:extLst>
              </a:tr>
              <a:tr h="4106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 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 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Total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kern="100">
                          <a:effectLst/>
                        </a:rPr>
                        <a:t>MYR 71.70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6516" marR="126516" marT="0" marB="0"/>
                </a:tc>
                <a:extLst>
                  <a:ext uri="{0D108BD9-81ED-4DB2-BD59-A6C34878D82A}">
                    <a16:rowId xmlns:a16="http://schemas.microsoft.com/office/drawing/2014/main" val="3009792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82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7C0ECB-5BC9-B8EC-9A3C-6CBF0374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Demo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686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F01CAC-1FAB-1438-4FDF-86417F60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DBC624-4532-206C-CFA1-638B9F41F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 this project, I not only solved problems, but also gained valuable experience. During the project, I gained an in-depth understanding of the composition and operation of circuits, learnt the key steps to establish a connection with a server, acquired the skills to edit web pages through coding, as well as successfully explored and mastered a new programming language. These experiences not only made me more familiar with the technical field, but also enhanced my practical skills.</a:t>
            </a:r>
          </a:p>
        </p:txBody>
      </p:sp>
    </p:spTree>
    <p:extLst>
      <p:ext uri="{BB962C8B-B14F-4D97-AF65-F5344CB8AC3E}">
        <p14:creationId xmlns:p14="http://schemas.microsoft.com/office/powerpoint/2010/main" val="1920844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BCFE5-6AB5-CDD2-2C99-B82D6CA5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60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6">
            <a:extLst>
              <a:ext uri="{FF2B5EF4-FFF2-40B4-BE49-F238E27FC236}">
                <a16:creationId xmlns:a16="http://schemas.microsoft.com/office/drawing/2014/main" id="{0B78BE18-6882-4FAA-BC8C-CA216E963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1A34F12D-8C0F-46CA-9F4A-D56193C37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32" name="Picture 4" descr="Padlock on computer motherboard">
            <a:extLst>
              <a:ext uri="{FF2B5EF4-FFF2-40B4-BE49-F238E27FC236}">
                <a16:creationId xmlns:a16="http://schemas.microsoft.com/office/drawing/2014/main" id="{C2458AC2-8A89-1C41-5E29-C28222ED91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r="1" b="21498"/>
          <a:stretch/>
        </p:blipFill>
        <p:spPr>
          <a:xfrm>
            <a:off x="486138" y="486568"/>
            <a:ext cx="11227442" cy="588329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3838012-22B6-4303-8F29-04E1419B3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1BC801D-8371-501C-8286-F050B18CC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What Is Access Control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5" name="Straight Connector 42">
            <a:extLst>
              <a:ext uri="{FF2B5EF4-FFF2-40B4-BE49-F238E27FC236}">
                <a16:creationId xmlns:a16="http://schemas.microsoft.com/office/drawing/2014/main" id="{AB061FF5-9F81-427C-8DA5-39893955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2351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44">
            <a:extLst>
              <a:ext uri="{FF2B5EF4-FFF2-40B4-BE49-F238E27FC236}">
                <a16:creationId xmlns:a16="http://schemas.microsoft.com/office/drawing/2014/main" id="{F03F5A17-2CE9-4ADD-9FAF-C1A0BB39C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 useBgFill="1">
          <p:nvSpPr>
            <p:cNvPr id="57" name="Rounded Rectangle 20">
              <a:extLst>
                <a:ext uri="{FF2B5EF4-FFF2-40B4-BE49-F238E27FC236}">
                  <a16:creationId xmlns:a16="http://schemas.microsoft.com/office/drawing/2014/main" id="{4A88F887-B43E-4CD1-BCE2-739013C68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C9D3412-AB4A-4E20-9A79-B2C80D19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58" name="Rounded Rectangle 22">
              <a:extLst>
                <a:ext uri="{FF2B5EF4-FFF2-40B4-BE49-F238E27FC236}">
                  <a16:creationId xmlns:a16="http://schemas.microsoft.com/office/drawing/2014/main" id="{A1D7D010-E182-46E6-9264-B39552853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59" name="Picture 48">
              <a:extLst>
                <a:ext uri="{FF2B5EF4-FFF2-40B4-BE49-F238E27FC236}">
                  <a16:creationId xmlns:a16="http://schemas.microsoft.com/office/drawing/2014/main" id="{F4783A7B-2E08-42E4-87EC-EE59B873D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CF66F-949A-6045-1DDE-835D4F5AB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Access control is a method and system used to manage and restrict access to a specific area or system. It does this by regulating entry points and verifying identities to ensure that only authorised individuals or systems have access to the</a:t>
            </a:r>
          </a:p>
        </p:txBody>
      </p:sp>
    </p:spTree>
    <p:extLst>
      <p:ext uri="{BB962C8B-B14F-4D97-AF65-F5344CB8AC3E}">
        <p14:creationId xmlns:p14="http://schemas.microsoft.com/office/powerpoint/2010/main" val="2729965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9">
            <a:extLst>
              <a:ext uri="{FF2B5EF4-FFF2-40B4-BE49-F238E27FC236}">
                <a16:creationId xmlns:a16="http://schemas.microsoft.com/office/drawing/2014/main" id="{0B78BE18-6882-4FAA-BC8C-CA216E963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1A34F12D-8C0F-46CA-9F4A-D56193C37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057CBF6E-D187-6AAC-3F9C-8EBB54E422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t="3421" r="1" b="3423"/>
          <a:stretch/>
        </p:blipFill>
        <p:spPr>
          <a:xfrm>
            <a:off x="486138" y="486568"/>
            <a:ext cx="11227442" cy="58832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3838012-22B6-4303-8F29-04E1419B3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8876FD4-08AF-357A-4C98-D9E377544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Common physical security methods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061FF5-9F81-427C-8DA5-39893955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2351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17">
            <a:extLst>
              <a:ext uri="{FF2B5EF4-FFF2-40B4-BE49-F238E27FC236}">
                <a16:creationId xmlns:a16="http://schemas.microsoft.com/office/drawing/2014/main" id="{F03F5A17-2CE9-4ADD-9FAF-C1A0BB39C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 useBgFill="1">
          <p:nvSpPr>
            <p:cNvPr id="19" name="Rounded Rectangle 20">
              <a:extLst>
                <a:ext uri="{FF2B5EF4-FFF2-40B4-BE49-F238E27FC236}">
                  <a16:creationId xmlns:a16="http://schemas.microsoft.com/office/drawing/2014/main" id="{4A88F887-B43E-4CD1-BCE2-739013C68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31" name="Picture 19">
              <a:extLst>
                <a:ext uri="{FF2B5EF4-FFF2-40B4-BE49-F238E27FC236}">
                  <a16:creationId xmlns:a16="http://schemas.microsoft.com/office/drawing/2014/main" id="{2C9D3412-AB4A-4E20-9A79-B2C80D19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1" name="Rounded Rectangle 22">
              <a:extLst>
                <a:ext uri="{FF2B5EF4-FFF2-40B4-BE49-F238E27FC236}">
                  <a16:creationId xmlns:a16="http://schemas.microsoft.com/office/drawing/2014/main" id="{A1D7D010-E182-46E6-9264-B39552853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32" name="Picture 21">
              <a:extLst>
                <a:ext uri="{FF2B5EF4-FFF2-40B4-BE49-F238E27FC236}">
                  <a16:creationId xmlns:a16="http://schemas.microsoft.com/office/drawing/2014/main" id="{F4783A7B-2E08-42E4-87EC-EE59B873D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41359D-A559-77CB-04F7-9E59E08EB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In physical security, there are a number of common methods used to secure specific areas. These methods include closed circuit television (CCTV), access cards, fingerprint authentication systems, etc.</a:t>
            </a:r>
          </a:p>
        </p:txBody>
      </p:sp>
    </p:spTree>
    <p:extLst>
      <p:ext uri="{BB962C8B-B14F-4D97-AF65-F5344CB8AC3E}">
        <p14:creationId xmlns:p14="http://schemas.microsoft.com/office/powerpoint/2010/main" val="2950680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0A23E-6453-2D9C-BAA3-FCBF8C3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013622-8382-BC03-99D2-7B13B8FF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00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8EE93-6416-C031-FADA-7277D58F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Arduino UNO R3</a:t>
            </a:r>
            <a:endParaRPr lang="en-US" dirty="0"/>
          </a:p>
        </p:txBody>
      </p:sp>
      <p:pic>
        <p:nvPicPr>
          <p:cNvPr id="1026" name="Picture 2" descr="READY STOCK @KL] Arduino UNO R3 Rev3 Compatible Atmel DIP ATMEGA328P UNO R3  Board / USB B type Cable / Arduino Basic Common Beginner Learning  Programmer Board RBT School Learning | Lazada">
            <a:extLst>
              <a:ext uri="{FF2B5EF4-FFF2-40B4-BE49-F238E27FC236}">
                <a16:creationId xmlns:a16="http://schemas.microsoft.com/office/drawing/2014/main" id="{CA9B52B5-6A59-A166-EE62-BDD1F92BEB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2057" y="2557463"/>
            <a:ext cx="4647885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465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9F630-F26C-EAB2-11BE-F7F94A17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MFRC 522</a:t>
            </a:r>
            <a:endParaRPr lang="en-US" dirty="0"/>
          </a:p>
        </p:txBody>
      </p:sp>
      <p:pic>
        <p:nvPicPr>
          <p:cNvPr id="2050" name="Picture 2" descr="MFRC-522 RC522 RFID S50 Card Module with RF Reader for Arduino – Sun Cheong  Computer Company Limited">
            <a:extLst>
              <a:ext uri="{FF2B5EF4-FFF2-40B4-BE49-F238E27FC236}">
                <a16:creationId xmlns:a16="http://schemas.microsoft.com/office/drawing/2014/main" id="{955EEC66-D2E9-90F3-A159-F7D2092F2D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062" y="2557463"/>
            <a:ext cx="3317875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74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28B5E7-84A6-3B1F-7363-F891BB9A2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HCSR - 5001</a:t>
            </a:r>
            <a:endParaRPr lang="en-US" dirty="0"/>
          </a:p>
        </p:txBody>
      </p:sp>
      <p:pic>
        <p:nvPicPr>
          <p:cNvPr id="3076" name="Picture 4" descr="Buy PIR Motion Sensor Detector Module HCSR 501">
            <a:extLst>
              <a:ext uri="{FF2B5EF4-FFF2-40B4-BE49-F238E27FC236}">
                <a16:creationId xmlns:a16="http://schemas.microsoft.com/office/drawing/2014/main" id="{F1DDF538-9736-CF0B-559E-DF36D67A5F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062" y="2557463"/>
            <a:ext cx="3317875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797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CC22C-5466-9B54-3E6D-DA6505B18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ESP32 - CAM</a:t>
            </a:r>
            <a:endParaRPr lang="en-US" dirty="0"/>
          </a:p>
        </p:txBody>
      </p:sp>
      <p:pic>
        <p:nvPicPr>
          <p:cNvPr id="4098" name="Picture 2" descr="Amazon.com: YEJMKJ ESP32 CAM Development Board ESP32-CAM 8MP OV2640 Camera  Module, WiFi Bluetooth Module ESP32-CAM-MB Micro USB to Serial Port CH340G  with TF Card Slot for Raspberry Pi for Arduino : Electronics">
            <a:extLst>
              <a:ext uri="{FF2B5EF4-FFF2-40B4-BE49-F238E27FC236}">
                <a16:creationId xmlns:a16="http://schemas.microsoft.com/office/drawing/2014/main" id="{CF32A271-9E08-ECAB-5803-40FEFFE641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062" y="2557463"/>
            <a:ext cx="3317875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070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FEE42B-4C7C-2FEA-CE95-44AF38F42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Circuit Diagram</a:t>
            </a:r>
            <a:endParaRPr lang="en-US" dirty="0"/>
          </a:p>
        </p:txBody>
      </p:sp>
      <p:pic>
        <p:nvPicPr>
          <p:cNvPr id="6" name="内容占位符 5" descr="图示&#10;&#10;描述已自动生成">
            <a:extLst>
              <a:ext uri="{FF2B5EF4-FFF2-40B4-BE49-F238E27FC236}">
                <a16:creationId xmlns:a16="http://schemas.microsoft.com/office/drawing/2014/main" id="{4640CCF5-08AD-A710-EA19-65584EF48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91" y="2816211"/>
            <a:ext cx="5062962" cy="3678907"/>
          </a:xfrm>
        </p:spPr>
      </p:pic>
      <p:pic>
        <p:nvPicPr>
          <p:cNvPr id="8" name="图片 7" descr="电子游戏的截图&#10;&#10;中度可信度描述已自动生成">
            <a:extLst>
              <a:ext uri="{FF2B5EF4-FFF2-40B4-BE49-F238E27FC236}">
                <a16:creationId xmlns:a16="http://schemas.microsoft.com/office/drawing/2014/main" id="{4DBE9E7E-4357-6122-42D6-F7E7CEDD255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96" y="2925446"/>
            <a:ext cx="5489574" cy="29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982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72</TotalTime>
  <Words>324</Words>
  <Application>Microsoft Office PowerPoint</Application>
  <PresentationFormat>宽屏</PresentationFormat>
  <Paragraphs>48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Aptos</vt:lpstr>
      <vt:lpstr>Arial</vt:lpstr>
      <vt:lpstr>Calibri</vt:lpstr>
      <vt:lpstr>Garamond</vt:lpstr>
      <vt:lpstr>环保</vt:lpstr>
      <vt:lpstr>RFID and Motion Detection Based Access System</vt:lpstr>
      <vt:lpstr>What Is Access Control</vt:lpstr>
      <vt:lpstr>Common physical security methods</vt:lpstr>
      <vt:lpstr>Project Requirement</vt:lpstr>
      <vt:lpstr>Arduino UNO R3</vt:lpstr>
      <vt:lpstr>MFRC 522</vt:lpstr>
      <vt:lpstr>HCSR - 5001</vt:lpstr>
      <vt:lpstr>ESP32 - CAM</vt:lpstr>
      <vt:lpstr>Circuit Diagram</vt:lpstr>
      <vt:lpstr>App</vt:lpstr>
      <vt:lpstr>Budget</vt:lpstr>
      <vt:lpstr>Demo </vt:lpstr>
      <vt:lpstr>Conclusion</vt:lpstr>
      <vt:lpstr>THX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RFID and Motion Detection Based Access System</dc:title>
  <dc:creator>W Winter</dc:creator>
  <cp:lastModifiedBy>W Winter</cp:lastModifiedBy>
  <cp:revision>1</cp:revision>
  <dcterms:created xsi:type="dcterms:W3CDTF">2024-01-25T07:43:59Z</dcterms:created>
  <dcterms:modified xsi:type="dcterms:W3CDTF">2024-01-31T09:35:18Z</dcterms:modified>
</cp:coreProperties>
</file>